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04800"/>
            <a:ext cx="9144000" cy="7391400"/>
            <a:chOff x="0" y="-19"/>
            <a:chExt cx="5760" cy="4377"/>
          </a:xfrm>
        </p:grpSpPr>
        <p:pic>
          <p:nvPicPr>
            <p:cNvPr id="308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3513" y="-228600"/>
            <a:ext cx="1360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95400" y="22860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THANH XUÂN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447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7432" y="2755437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– 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Microsoft account</cp:lastModifiedBy>
  <cp:revision>4</cp:revision>
  <dcterms:created xsi:type="dcterms:W3CDTF">2012-10-02T12:09:22Z</dcterms:created>
  <dcterms:modified xsi:type="dcterms:W3CDTF">2020-04-03T06:13:25Z</dcterms:modified>
</cp:coreProperties>
</file>